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8BC91-2075-40F5-AC8C-5730F7A8678A}" type="datetimeFigureOut">
              <a:rPr lang="ru-RU" smtClean="0"/>
              <a:t>25.09.2015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7C132-B311-44A4-B4E4-598B28DEDC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8129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48BC91-2075-40F5-AC8C-5730F7A8678A}" type="datetimeFigureOut">
              <a:rPr lang="ru-RU" smtClean="0"/>
              <a:t>25.09.2015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07C132-B311-44A4-B4E4-598B28DEDC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9552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rgbClr val="002060"/>
                </a:solidFill>
              </a:rPr>
              <a:t>Реализация индивидуального подхода в системе дошкольного образования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1876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smtClean="0">
                <a:solidFill>
                  <a:srgbClr val="C00000"/>
                </a:solidFill>
              </a:rPr>
              <a:t>Факторы, обуславливающие индивидуализацию</a:t>
            </a:r>
            <a:endParaRPr lang="ru-RU" sz="3600" b="1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2035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smtClean="0">
                <a:solidFill>
                  <a:srgbClr val="C00000"/>
                </a:solidFill>
              </a:rPr>
              <a:t>Цели воспитания и обучения </a:t>
            </a:r>
            <a:br>
              <a:rPr lang="ru-RU" sz="3200" b="1" smtClean="0">
                <a:solidFill>
                  <a:srgbClr val="C00000"/>
                </a:solidFill>
              </a:rPr>
            </a:br>
            <a:r>
              <a:rPr lang="ru-RU" sz="3200" b="1" smtClean="0">
                <a:solidFill>
                  <a:srgbClr val="C00000"/>
                </a:solidFill>
              </a:rPr>
              <a:t>дошкольников в свете индивидуализации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9145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rgbClr val="C00000"/>
                </a:solidFill>
              </a:rPr>
              <a:t>Методы индивидуализации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1238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smtClean="0">
                <a:solidFill>
                  <a:srgbClr val="C00000"/>
                </a:solidFill>
              </a:rPr>
              <a:t>Уровни индивидуализации</a:t>
            </a:r>
            <a:endParaRPr lang="ru-RU" sz="3600" b="1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0199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rgbClr val="C00000"/>
                </a:solidFill>
              </a:rPr>
              <a:t>Условия индивидуализации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3633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smtClean="0">
                <a:solidFill>
                  <a:srgbClr val="C00000"/>
                </a:solidFill>
              </a:rPr>
              <a:t>Использование потенциала семьи</a:t>
            </a:r>
            <a:endParaRPr lang="ru-RU" sz="3600" b="1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9840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rgbClr val="C00000"/>
                </a:solidFill>
              </a:rPr>
              <a:t>Оценка индивидуальных достижений детей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5075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rgbClr val="C00000"/>
                </a:solidFill>
              </a:rPr>
              <a:t>Пример записи наблюдений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46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rgbClr val="C00000"/>
                </a:solidFill>
              </a:rPr>
              <a:t>Карта динамики развития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8574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Серия «Работаем по ФГОС дошкольного образования»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343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rgbClr val="C00000"/>
                </a:solidFill>
              </a:rPr>
              <a:t>Информация о предыдущем вебинаре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6835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Серия «Работаем по ФГОС дошкольного образования»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9183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Серия «Работаем по ФГОС дошкольного образования»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4881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smtClean="0">
                <a:solidFill>
                  <a:srgbClr val="C00000"/>
                </a:solidFill>
              </a:rPr>
              <a:t>Серия «Работаем по ФГОС</a:t>
            </a:r>
            <a:br>
              <a:rPr lang="ru-RU" sz="2800" b="1" smtClean="0">
                <a:solidFill>
                  <a:srgbClr val="C00000"/>
                </a:solidFill>
              </a:rPr>
            </a:br>
            <a:r>
              <a:rPr lang="ru-RU" sz="2800" b="1" smtClean="0">
                <a:solidFill>
                  <a:srgbClr val="C00000"/>
                </a:solidFill>
              </a:rPr>
              <a:t>дошкольного образования»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0959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ru-RU" sz="3600" b="1" smtClean="0">
                <a:solidFill>
                  <a:srgbClr val="C00000"/>
                </a:solidFill>
              </a:rPr>
              <a:t>Как зайти на сайт </a:t>
            </a:r>
            <a:br>
              <a:rPr lang="ru-RU" sz="3600" b="1" smtClean="0">
                <a:solidFill>
                  <a:srgbClr val="C00000"/>
                </a:solidFill>
              </a:rPr>
            </a:br>
            <a:r>
              <a:rPr lang="ru-RU" sz="3600" b="1" smtClean="0">
                <a:solidFill>
                  <a:srgbClr val="C00000"/>
                </a:solidFill>
              </a:rPr>
              <a:t>Редакции дошкольного образования</a:t>
            </a:r>
            <a:endParaRPr lang="ru-RU" sz="3600" b="1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8256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ru-RU" sz="2800" smtClean="0">
                <a:solidFill>
                  <a:srgbClr val="C00000"/>
                </a:solidFill>
              </a:rPr>
              <a:t>Как найти тексты программ </a:t>
            </a:r>
            <a:r>
              <a:rPr lang="ru-RU" sz="2800" b="1" smtClean="0">
                <a:solidFill>
                  <a:srgbClr val="C00000"/>
                </a:solidFill>
              </a:rPr>
              <a:t>«Радуга» </a:t>
            </a:r>
            <a:r>
              <a:rPr lang="ru-RU" sz="2800" smtClean="0">
                <a:solidFill>
                  <a:srgbClr val="C00000"/>
                </a:solidFill>
              </a:rPr>
              <a:t>и методические рекомендации к программе </a:t>
            </a:r>
            <a:r>
              <a:rPr lang="ru-RU" sz="2800" b="1" smtClean="0">
                <a:solidFill>
                  <a:srgbClr val="C00000"/>
                </a:solidFill>
              </a:rPr>
              <a:t>«Преемственность», пособия из серии «Работаем по ФГОС дошкольного образования»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6169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ru-RU" b="1" smtClean="0">
                <a:solidFill>
                  <a:srgbClr val="C00000"/>
                </a:solidFill>
              </a:rPr>
              <a:t>Как увидеть</a:t>
            </a:r>
            <a:br>
              <a:rPr lang="ru-RU" b="1" smtClean="0">
                <a:solidFill>
                  <a:srgbClr val="C00000"/>
                </a:solidFill>
              </a:rPr>
            </a:br>
            <a:r>
              <a:rPr lang="ru-RU" b="1" smtClean="0">
                <a:solidFill>
                  <a:srgbClr val="C00000"/>
                </a:solidFill>
              </a:rPr>
              <a:t>все пособия комплектов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9292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ru-RU" b="1" smtClean="0">
                <a:solidFill>
                  <a:srgbClr val="C00000"/>
                </a:solidFill>
              </a:rPr>
              <a:t>Как увидеть</a:t>
            </a:r>
            <a:br>
              <a:rPr lang="ru-RU" b="1" smtClean="0">
                <a:solidFill>
                  <a:srgbClr val="C00000"/>
                </a:solidFill>
              </a:rPr>
            </a:br>
            <a:r>
              <a:rPr lang="ru-RU" b="1" smtClean="0">
                <a:solidFill>
                  <a:srgbClr val="C00000"/>
                </a:solidFill>
              </a:rPr>
              <a:t>все пособия комплектов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8704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rgbClr val="C00000"/>
                </a:solidFill>
              </a:rPr>
              <a:t>Как приобрести пособия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1243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1500" b="1" smtClean="0">
                <a:solidFill>
                  <a:srgbClr val="FF0000"/>
                </a:solidFill>
              </a:rPr>
              <a:t>07.10.15   12.00-14.00</a:t>
            </a:r>
            <a:r>
              <a:rPr lang="ru-RU" sz="1500" smtClean="0">
                <a:solidFill>
                  <a:srgbClr val="FF0000"/>
                </a:solidFill>
              </a:rPr>
              <a:t/>
            </a:r>
            <a:br>
              <a:rPr lang="ru-RU" sz="1500" smtClean="0">
                <a:solidFill>
                  <a:srgbClr val="FF0000"/>
                </a:solidFill>
              </a:rPr>
            </a:br>
            <a:r>
              <a:rPr lang="ru-RU" sz="1500" smtClean="0"/>
              <a:t>«Дошкольник: образование и развитие, особенности общения. </a:t>
            </a:r>
            <a:r>
              <a:rPr lang="ru-RU" sz="1500" b="1" smtClean="0"/>
              <a:t>Ранний возраст: 2-3 года</a:t>
            </a:r>
            <a:r>
              <a:rPr lang="ru-RU" sz="1500" smtClean="0"/>
              <a:t>». (1-й вебинар цикла) – Елена Викторовна Соловьёва, детский психолог, кандидат педагогических наук, научный руководитель программы «Радуга».</a:t>
            </a:r>
            <a:br>
              <a:rPr lang="ru-RU" sz="1500" smtClean="0"/>
            </a:br>
            <a:r>
              <a:rPr lang="ru-RU" sz="1500" smtClean="0"/>
              <a:t> </a:t>
            </a:r>
            <a:br>
              <a:rPr lang="ru-RU" sz="1500" smtClean="0"/>
            </a:br>
            <a:r>
              <a:rPr lang="ru-RU" sz="1500" b="1" smtClean="0">
                <a:solidFill>
                  <a:srgbClr val="FF0000"/>
                </a:solidFill>
              </a:rPr>
              <a:t>28.10.15    13.00-15.00</a:t>
            </a:r>
            <a:r>
              <a:rPr lang="ru-RU" sz="1500" smtClean="0">
                <a:solidFill>
                  <a:srgbClr val="FF0000"/>
                </a:solidFill>
              </a:rPr>
              <a:t/>
            </a:r>
            <a:br>
              <a:rPr lang="ru-RU" sz="1500" smtClean="0">
                <a:solidFill>
                  <a:srgbClr val="FF0000"/>
                </a:solidFill>
              </a:rPr>
            </a:br>
            <a:r>
              <a:rPr lang="ru-RU" sz="1500" smtClean="0"/>
              <a:t>«Дошкольник: образование и развитие, особенности общения. </a:t>
            </a:r>
            <a:r>
              <a:rPr lang="ru-RU" sz="1500" b="1" smtClean="0"/>
              <a:t>Младший дошкольный  возраст: 3-4 года</a:t>
            </a:r>
            <a:r>
              <a:rPr lang="ru-RU" sz="1500" smtClean="0"/>
              <a:t>». (2-й вебинар цикла) – Елена Викторовна Соловьёва, детский психолог, кандидат педагогических наук, научный руководитель программы «Радуга».</a:t>
            </a:r>
            <a:br>
              <a:rPr lang="ru-RU" sz="1500" smtClean="0"/>
            </a:br>
            <a:r>
              <a:rPr lang="ru-RU" sz="1500" b="1" i="1" smtClean="0"/>
              <a:t> </a:t>
            </a:r>
            <a:r>
              <a:rPr lang="ru-RU" sz="1500" smtClean="0"/>
              <a:t/>
            </a:r>
            <a:br>
              <a:rPr lang="ru-RU" sz="1500" smtClean="0"/>
            </a:br>
            <a:r>
              <a:rPr lang="ru-RU" sz="1500" b="1" smtClean="0">
                <a:solidFill>
                  <a:srgbClr val="FF0000"/>
                </a:solidFill>
              </a:rPr>
              <a:t>11.11.15    13.00-15.00</a:t>
            </a:r>
            <a:r>
              <a:rPr lang="ru-RU" sz="1500" smtClean="0">
                <a:solidFill>
                  <a:srgbClr val="FF0000"/>
                </a:solidFill>
              </a:rPr>
              <a:t/>
            </a:r>
            <a:br>
              <a:rPr lang="ru-RU" sz="1500" smtClean="0">
                <a:solidFill>
                  <a:srgbClr val="FF0000"/>
                </a:solidFill>
              </a:rPr>
            </a:br>
            <a:r>
              <a:rPr lang="ru-RU" sz="1500" smtClean="0"/>
              <a:t>«Дошкольник: образование и развитие, особенности общения. </a:t>
            </a:r>
            <a:r>
              <a:rPr lang="ru-RU" sz="1500" b="1" smtClean="0"/>
              <a:t>Средний дошкольный возраст: 4-5 лет</a:t>
            </a:r>
            <a:r>
              <a:rPr lang="ru-RU" sz="1500" smtClean="0"/>
              <a:t>». (3-й вебинар цикла) – Елена Викторовна Соловьёва, детский психолог, кандидат педагогических наук, научный руководитель программы «Радуга».</a:t>
            </a:r>
            <a:br>
              <a:rPr lang="ru-RU" sz="1500" smtClean="0"/>
            </a:br>
            <a:r>
              <a:rPr lang="ru-RU" sz="1500" b="1" i="1" smtClean="0">
                <a:solidFill>
                  <a:srgbClr val="FF0000"/>
                </a:solidFill>
              </a:rPr>
              <a:t> </a:t>
            </a:r>
            <a:r>
              <a:rPr lang="ru-RU" sz="1500" smtClean="0">
                <a:solidFill>
                  <a:srgbClr val="FF0000"/>
                </a:solidFill>
              </a:rPr>
              <a:t/>
            </a:r>
            <a:br>
              <a:rPr lang="ru-RU" sz="1500" smtClean="0">
                <a:solidFill>
                  <a:srgbClr val="FF0000"/>
                </a:solidFill>
              </a:rPr>
            </a:br>
            <a:r>
              <a:rPr lang="ru-RU" sz="1500" b="1" smtClean="0">
                <a:solidFill>
                  <a:srgbClr val="FF0000"/>
                </a:solidFill>
              </a:rPr>
              <a:t>25.11.15   13.00-15.00</a:t>
            </a:r>
            <a:r>
              <a:rPr lang="ru-RU" sz="1500" smtClean="0">
                <a:solidFill>
                  <a:srgbClr val="FF0000"/>
                </a:solidFill>
              </a:rPr>
              <a:t/>
            </a:r>
            <a:br>
              <a:rPr lang="ru-RU" sz="1500" smtClean="0">
                <a:solidFill>
                  <a:srgbClr val="FF0000"/>
                </a:solidFill>
              </a:rPr>
            </a:br>
            <a:r>
              <a:rPr lang="ru-RU" sz="1500" smtClean="0"/>
              <a:t>«Дошкольник: образование и развитие, особенности общения. </a:t>
            </a:r>
            <a:r>
              <a:rPr lang="ru-RU" sz="1500" b="1" smtClean="0"/>
              <a:t>Старший дошкольный возраст: 5-6 лет</a:t>
            </a:r>
            <a:r>
              <a:rPr lang="ru-RU" sz="1500" smtClean="0"/>
              <a:t>». (4-й вебинар цикла) – Елена Викторовна Соловьёва, детский психолог, кандидат педагогических наук, научный руководитель программы «Радуга».</a:t>
            </a:r>
            <a:br>
              <a:rPr lang="ru-RU" sz="1500" smtClean="0"/>
            </a:br>
            <a:r>
              <a:rPr lang="ru-RU" sz="1500" smtClean="0"/>
              <a:t/>
            </a:r>
            <a:br>
              <a:rPr lang="ru-RU" sz="1500" smtClean="0"/>
            </a:br>
            <a:r>
              <a:rPr lang="ru-RU" sz="1500" b="1" smtClean="0">
                <a:solidFill>
                  <a:srgbClr val="FF0000"/>
                </a:solidFill>
              </a:rPr>
              <a:t>09.12.15   13.00-15.00</a:t>
            </a:r>
            <a:r>
              <a:rPr lang="ru-RU" sz="1500" smtClean="0"/>
              <a:t/>
            </a:r>
            <a:br>
              <a:rPr lang="ru-RU" sz="1500" smtClean="0"/>
            </a:br>
            <a:r>
              <a:rPr lang="ru-RU" sz="1500" smtClean="0"/>
              <a:t>«Дошкольник: образование и развитие, особенности общения. </a:t>
            </a:r>
            <a:r>
              <a:rPr lang="ru-RU" sz="1500" b="1" smtClean="0"/>
              <a:t>На пороге школы: 6-8 лет</a:t>
            </a:r>
            <a:r>
              <a:rPr lang="ru-RU" sz="1500" smtClean="0"/>
              <a:t>». (5-й вебинар цикла) – Елена Викторовна Соловьёва, детский психолог, кандидат педагогических наук, научный руководитель программы «Радуга».</a:t>
            </a:r>
            <a:endParaRPr lang="ru-RU" sz="15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042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8992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rgbClr val="C00000"/>
                </a:solidFill>
              </a:rPr>
              <a:t>План выступления: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631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smtClean="0">
                <a:solidFill>
                  <a:srgbClr val="C00000"/>
                </a:solidFill>
              </a:rPr>
              <a:t>Принцип индивидуализации </a:t>
            </a:r>
            <a:br>
              <a:rPr lang="ru-RU" sz="3200" b="1" smtClean="0">
                <a:solidFill>
                  <a:srgbClr val="C00000"/>
                </a:solidFill>
              </a:rPr>
            </a:br>
            <a:r>
              <a:rPr lang="ru-RU" sz="3200" b="1" smtClean="0">
                <a:solidFill>
                  <a:srgbClr val="C00000"/>
                </a:solidFill>
              </a:rPr>
              <a:t>в свете ФГОС дошкольного образования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8366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rgbClr val="C00000"/>
                </a:solidFill>
              </a:rPr>
              <a:t>Теоретические основы индивидуализации образования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982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rgbClr val="C00000"/>
                </a:solidFill>
              </a:rPr>
              <a:t>Индивидуальный подход и индивидуализация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6959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rgbClr val="C00000"/>
                </a:solidFill>
              </a:rPr>
              <a:t>Определение понятия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472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000" b="1" smtClean="0">
                <a:solidFill>
                  <a:srgbClr val="C00000"/>
                </a:solidFill>
              </a:rPr>
              <a:t>Возрастные особенности дошкольников </a:t>
            </a:r>
            <a:br>
              <a:rPr lang="ru-RU" sz="3000" b="1" smtClean="0">
                <a:solidFill>
                  <a:srgbClr val="C00000"/>
                </a:solidFill>
              </a:rPr>
            </a:br>
            <a:r>
              <a:rPr lang="ru-RU" sz="3000" b="1" smtClean="0">
                <a:solidFill>
                  <a:srgbClr val="C00000"/>
                </a:solidFill>
              </a:rPr>
              <a:t>в свете индивидуализации</a:t>
            </a:r>
            <a:endParaRPr lang="ru-RU" sz="3000" b="1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4648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000" b="1" smtClean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Влияние индивидуальных особенностей детей на их образование и развитие</a:t>
            </a:r>
            <a:endParaRPr lang="ru-RU" sz="3000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11481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132</Words>
  <Application>Microsoft Office PowerPoint</Application>
  <PresentationFormat>Экран (4:3)</PresentationFormat>
  <Paragraphs>28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Реализация индивидуального подхода в системе дошкольного образования</vt:lpstr>
      <vt:lpstr>Информация о предыдущем вебинаре</vt:lpstr>
      <vt:lpstr>План выступления:</vt:lpstr>
      <vt:lpstr>Принцип индивидуализации  в свете ФГОС дошкольного образования</vt:lpstr>
      <vt:lpstr>Теоретические основы индивидуализации образования</vt:lpstr>
      <vt:lpstr>Индивидуальный подход и индивидуализация</vt:lpstr>
      <vt:lpstr>Определение понятия</vt:lpstr>
      <vt:lpstr>Возрастные особенности дошкольников  в свете индивидуализации</vt:lpstr>
      <vt:lpstr>Влияние индивидуальных особенностей детей на их образование и развитие</vt:lpstr>
      <vt:lpstr>Факторы, обуславливающие индивидуализацию</vt:lpstr>
      <vt:lpstr>Цели воспитания и обучения  дошкольников в свете индивидуализации</vt:lpstr>
      <vt:lpstr>Методы индивидуализации</vt:lpstr>
      <vt:lpstr>Уровни индивидуализации</vt:lpstr>
      <vt:lpstr>Условия индивидуализации</vt:lpstr>
      <vt:lpstr>Использование потенциала семьи</vt:lpstr>
      <vt:lpstr>Оценка индивидуальных достижений детей</vt:lpstr>
      <vt:lpstr>Пример записи наблюдений</vt:lpstr>
      <vt:lpstr>Карта динамики развития</vt:lpstr>
      <vt:lpstr>Серия «Работаем по ФГОС дошкольного образования»</vt:lpstr>
      <vt:lpstr>Серия «Работаем по ФГОС дошкольного образования»</vt:lpstr>
      <vt:lpstr>Серия «Работаем по ФГОС дошкольного образования»</vt:lpstr>
      <vt:lpstr>Серия «Работаем по ФГОС дошкольного образования»</vt:lpstr>
      <vt:lpstr>Как зайти на сайт  Редакции дошкольного образования</vt:lpstr>
      <vt:lpstr>Как найти тексты программ «Радуга» и методические рекомендации к программе «Преемственность», пособия из серии «Работаем по ФГОС дошкольного образования»</vt:lpstr>
      <vt:lpstr>Как увидеть все пособия комплектов</vt:lpstr>
      <vt:lpstr>Как увидеть все пособия комплектов</vt:lpstr>
      <vt:lpstr>Как приобрести пособия</vt:lpstr>
      <vt:lpstr>07.10.15   12.00-14.00 «Дошкольник: образование и развитие, особенности общения. Ранний возраст: 2-3 года». (1-й вебинар цикла) – Елена Викторовна Соловьёва, детский психолог, кандидат педагогических наук, научный руководитель программы «Радуга».   28.10.15    13.00-15.00 «Дошкольник: образование и развитие, особенности общения. Младший дошкольный  возраст: 3-4 года». (2-й вебинар цикла) – Елена Викторовна Соловьёва, детский психолог, кандидат педагогических наук, научный руководитель программы «Радуга».   11.11.15    13.00-15.00 «Дошкольник: образование и развитие, особенности общения. Средний дошкольный возраст: 4-5 лет». (3-й вебинар цикла) – Елена Викторовна Соловьёва, детский психолог, кандидат педагогических наук, научный руководитель программы «Радуга».   25.11.15   13.00-15.00 «Дошкольник: образование и развитие, особенности общения. Старший дошкольный возраст: 5-6 лет». (4-й вебинар цикла) – Елена Викторовна Соловьёва, детский психолог, кандидат педагогических наук, научный руководитель программы «Радуга».  09.12.15   13.00-15.00 «Дошкольник: образование и развитие, особенности общения. На пороге школы: 6-8 лет». (5-й вебинар цикла) – Елена Викторовна Соловьёва, детский психолог, кандидат педагогических наук, научный руководитель программы «Радуга».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Реализация индивидуального подхода в системе дошкольного образования</dc:title>
  <dc:creator>Popova, Anna</dc:creator>
  <cp:lastModifiedBy>Popova, Anna</cp:lastModifiedBy>
  <cp:revision>1</cp:revision>
  <dcterms:created xsi:type="dcterms:W3CDTF">2015-09-25T09:10:27Z</dcterms:created>
  <dcterms:modified xsi:type="dcterms:W3CDTF">2015-09-25T09:10:27Z</dcterms:modified>
</cp:coreProperties>
</file>